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6" r:id="rId6"/>
    <p:sldId id="262" r:id="rId7"/>
    <p:sldId id="265" r:id="rId8"/>
    <p:sldId id="268"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990600"/>
            <a:ext cx="7772400" cy="1470025"/>
          </a:xfrm>
        </p:spPr>
        <p:txBody>
          <a:bodyPr>
            <a:normAutofit/>
          </a:bodyPr>
          <a:lstStyle/>
          <a:p>
            <a:r>
              <a:rPr lang="en-US" sz="3200" smtClean="0">
                <a:solidFill>
                  <a:srgbClr val="C00000"/>
                </a:solidFill>
                <a:latin typeface="Arial" pitchFamily="34" charset="0"/>
                <a:cs typeface="Arial" pitchFamily="34" charset="0"/>
              </a:rPr>
              <a:t>Chapter 2</a:t>
            </a:r>
            <a:endParaRPr lang="en-US" sz="32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1295400" y="2819400"/>
            <a:ext cx="6400800" cy="1752600"/>
          </a:xfrm>
        </p:spPr>
        <p:txBody>
          <a:bodyPr>
            <a:normAutofit/>
          </a:bodyPr>
          <a:lstStyle/>
          <a:p>
            <a:r>
              <a:rPr lang="en-US" sz="3600" dirty="0" smtClean="0">
                <a:solidFill>
                  <a:srgbClr val="0070C0"/>
                </a:solidFill>
                <a:latin typeface="Arial" pitchFamily="34" charset="0"/>
                <a:cs typeface="Arial" pitchFamily="34" charset="0"/>
              </a:rPr>
              <a:t>THE TSUNAMI</a:t>
            </a:r>
          </a:p>
          <a:p>
            <a:endParaRPr lang="en-US" sz="3600" dirty="0">
              <a:solidFill>
                <a:srgbClr val="0070C0"/>
              </a:solidFill>
              <a:latin typeface="Arial" pitchFamily="34" charset="0"/>
              <a:cs typeface="Arial"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400" b="1" u="sng" dirty="0" smtClean="0">
                <a:latin typeface="Arial" pitchFamily="34" charset="0"/>
                <a:cs typeface="Arial" pitchFamily="34" charset="0"/>
              </a:rPr>
              <a:t>INTRODUCTION:</a:t>
            </a:r>
            <a:endParaRPr lang="en-US" sz="2400" b="1" u="sng" dirty="0">
              <a:latin typeface="Arial" pitchFamily="34" charset="0"/>
              <a:cs typeface="Arial" pitchFamily="34" charset="0"/>
            </a:endParaRPr>
          </a:p>
        </p:txBody>
      </p:sp>
      <p:sp>
        <p:nvSpPr>
          <p:cNvPr id="5" name="Content Placeholder 4"/>
          <p:cNvSpPr>
            <a:spLocks noGrp="1"/>
          </p:cNvSpPr>
          <p:nvPr>
            <p:ph idx="1"/>
          </p:nvPr>
        </p:nvSpPr>
        <p:spPr/>
        <p:txBody>
          <a:bodyPr>
            <a:normAutofit fontScale="32500" lnSpcReduction="20000"/>
          </a:bodyPr>
          <a:lstStyle/>
          <a:p>
            <a:endParaRPr lang="en-US" sz="2800" dirty="0" smtClean="0"/>
          </a:p>
          <a:p>
            <a:r>
              <a:rPr lang="en-US" sz="8000" dirty="0" smtClean="0">
                <a:latin typeface="Arial" pitchFamily="34" charset="0"/>
                <a:cs typeface="Arial" pitchFamily="34" charset="0"/>
              </a:rPr>
              <a:t> A tsunami also known as a seismic sea wave, is a series of waves in a water body caused by the displacement of a large volume of water, generally in an ocean or a large lake. Earthquakes, volcanic eruptions and other underwater explosions (including detonations of underwater nuclear devices), landslides, glacier calving, meteorite impacts and other disturbances above or below water all have the potential to generate a tsunami Unlike normal ocean waves which are generated by wind or tides which are generated by the gravitational pull of the Moon and Sun, a tsunami is generated by the displacement of water.</a:t>
            </a:r>
          </a:p>
          <a:p>
            <a:endParaRPr lang="en-US" sz="2800" dirty="0">
              <a:latin typeface="Arial" pitchFamily="34" charset="0"/>
              <a:cs typeface="Arial"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lvl="0"/>
            <a:r>
              <a:rPr lang="en-US" dirty="0" smtClean="0"/>
              <a:t>To develop the understanding of  natural disasters like tsunami</a:t>
            </a:r>
          </a:p>
          <a:p>
            <a:pPr lvl="0"/>
            <a:r>
              <a:rPr lang="en-US" dirty="0" smtClean="0"/>
              <a:t>To enable the students identify the reason a tsunami occurs and its affects</a:t>
            </a:r>
          </a:p>
          <a:p>
            <a:pPr lvl="0"/>
            <a:r>
              <a:rPr lang="en-US" dirty="0" smtClean="0"/>
              <a:t>To enable the students to react in natural disasters like tsunami.</a:t>
            </a:r>
          </a:p>
          <a:p>
            <a:pPr lvl="0"/>
            <a:r>
              <a:rPr lang="en-US" dirty="0" smtClean="0"/>
              <a:t>To enable the students answer the questions appropriately.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Textual Points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25000" lnSpcReduction="20000"/>
          </a:bodyPr>
          <a:lstStyle/>
          <a:p>
            <a:r>
              <a:rPr lang="en-US" sz="11200" dirty="0" err="1" smtClean="0">
                <a:latin typeface="Arial" pitchFamily="34" charset="0"/>
                <a:cs typeface="Arial" pitchFamily="34" charset="0"/>
              </a:rPr>
              <a:t>Sanjeev</a:t>
            </a:r>
            <a:r>
              <a:rPr lang="en-US" sz="11200" dirty="0" smtClean="0">
                <a:latin typeface="Arial" pitchFamily="34" charset="0"/>
                <a:cs typeface="Arial" pitchFamily="34" charset="0"/>
              </a:rPr>
              <a:t> was a life-guard serving in the </a:t>
            </a:r>
            <a:r>
              <a:rPr lang="en-US" sz="11200" dirty="0" err="1" smtClean="0">
                <a:latin typeface="Arial" pitchFamily="34" charset="0"/>
                <a:cs typeface="Arial" pitchFamily="34" charset="0"/>
              </a:rPr>
              <a:t>Katchall</a:t>
            </a:r>
            <a:r>
              <a:rPr lang="en-US" sz="11200" dirty="0" smtClean="0">
                <a:latin typeface="Arial" pitchFamily="34" charset="0"/>
                <a:cs typeface="Arial" pitchFamily="34" charset="0"/>
              </a:rPr>
              <a:t> island of the Nicobar group of islands.</a:t>
            </a:r>
          </a:p>
          <a:p>
            <a:endParaRPr lang="en-US" sz="11200" dirty="0" smtClean="0">
              <a:latin typeface="Arial" pitchFamily="34" charset="0"/>
              <a:cs typeface="Arial" pitchFamily="34" charset="0"/>
            </a:endParaRPr>
          </a:p>
          <a:p>
            <a:r>
              <a:rPr lang="en-US" sz="11200" dirty="0" err="1" smtClean="0">
                <a:latin typeface="Arial" pitchFamily="34" charset="0"/>
                <a:cs typeface="Arial" pitchFamily="34" charset="0"/>
              </a:rPr>
              <a:t>Meghna</a:t>
            </a:r>
            <a:r>
              <a:rPr lang="en-US" sz="11200" dirty="0" smtClean="0">
                <a:latin typeface="Arial" pitchFamily="34" charset="0"/>
                <a:cs typeface="Arial" pitchFamily="34" charset="0"/>
              </a:rPr>
              <a:t> was brought to the shore by a wave.</a:t>
            </a:r>
          </a:p>
          <a:p>
            <a:endParaRPr lang="en-US" sz="11200" dirty="0" smtClean="0">
              <a:latin typeface="Arial" pitchFamily="34" charset="0"/>
              <a:cs typeface="Arial" pitchFamily="34" charset="0"/>
            </a:endParaRPr>
          </a:p>
          <a:p>
            <a:r>
              <a:rPr lang="en-US" sz="11200" dirty="0" err="1" smtClean="0">
                <a:latin typeface="Arial" pitchFamily="34" charset="0"/>
                <a:cs typeface="Arial" pitchFamily="34" charset="0"/>
              </a:rPr>
              <a:t>Almas</a:t>
            </a:r>
            <a:r>
              <a:rPr lang="en-US" sz="11200" dirty="0" smtClean="0">
                <a:latin typeface="Arial" pitchFamily="34" charset="0"/>
                <a:cs typeface="Arial" pitchFamily="34" charset="0"/>
              </a:rPr>
              <a:t> </a:t>
            </a:r>
            <a:r>
              <a:rPr lang="en-US" sz="11200" dirty="0" err="1" smtClean="0">
                <a:latin typeface="Arial" pitchFamily="34" charset="0"/>
                <a:cs typeface="Arial" pitchFamily="34" charset="0"/>
              </a:rPr>
              <a:t>Javed</a:t>
            </a:r>
            <a:r>
              <a:rPr lang="en-US" sz="11200" dirty="0" smtClean="0">
                <a:latin typeface="Arial" pitchFamily="34" charset="0"/>
                <a:cs typeface="Arial" pitchFamily="34" charset="0"/>
              </a:rPr>
              <a:t> had gone with her family to celebrate </a:t>
            </a:r>
            <a:r>
              <a:rPr lang="en-US" sz="11200" dirty="0" err="1" smtClean="0">
                <a:latin typeface="Arial" pitchFamily="34" charset="0"/>
                <a:cs typeface="Arial" pitchFamily="34" charset="0"/>
              </a:rPr>
              <a:t>Eid</a:t>
            </a:r>
            <a:r>
              <a:rPr lang="en-US" sz="11200" dirty="0" smtClean="0">
                <a:latin typeface="Arial" pitchFamily="34" charset="0"/>
                <a:cs typeface="Arial" pitchFamily="34" charset="0"/>
              </a:rPr>
              <a:t> in </a:t>
            </a:r>
            <a:r>
              <a:rPr lang="en-US" sz="11200" dirty="0" err="1" smtClean="0">
                <a:latin typeface="Arial" pitchFamily="34" charset="0"/>
                <a:cs typeface="Arial" pitchFamily="34" charset="0"/>
              </a:rPr>
              <a:t>Nancowry</a:t>
            </a:r>
            <a:r>
              <a:rPr lang="en-US" sz="11200" dirty="0" smtClean="0">
                <a:latin typeface="Arial" pitchFamily="34" charset="0"/>
                <a:cs typeface="Arial" pitchFamily="34" charset="0"/>
              </a:rPr>
              <a:t> Island.</a:t>
            </a:r>
          </a:p>
          <a:p>
            <a:endParaRPr lang="en-US" sz="11200" dirty="0" smtClean="0">
              <a:latin typeface="Arial" pitchFamily="34" charset="0"/>
              <a:cs typeface="Arial" pitchFamily="34" charset="0"/>
            </a:endParaRPr>
          </a:p>
          <a:p>
            <a:r>
              <a:rPr lang="en-US" sz="11200" dirty="0" smtClean="0">
                <a:latin typeface="Arial" pitchFamily="34" charset="0"/>
                <a:cs typeface="Arial" pitchFamily="34" charset="0"/>
              </a:rPr>
              <a:t>The tsunami waves were triggered by a massive earthquake off Northern Sumatra.</a:t>
            </a:r>
          </a:p>
          <a:p>
            <a:endParaRPr lang="en-US" sz="7200" dirty="0" smtClean="0">
              <a:latin typeface="Arial" pitchFamily="34" charset="0"/>
              <a:cs typeface="Arial" pitchFamily="34" charset="0"/>
            </a:endParaRPr>
          </a:p>
          <a:p>
            <a:r>
              <a:rPr lang="en-US" dirty="0" smtClean="0"/>
              <a:t/>
            </a:r>
            <a:br>
              <a:rPr lang="en-US" dirty="0" smtClean="0"/>
            </a:b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Textual Points contd.</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pitchFamily="34" charset="0"/>
                <a:cs typeface="Arial" pitchFamily="34" charset="0"/>
              </a:rPr>
              <a:t>The hotel building in which </a:t>
            </a:r>
            <a:r>
              <a:rPr lang="en-US" dirty="0" err="1" smtClean="0">
                <a:latin typeface="Arial" pitchFamily="34" charset="0"/>
                <a:cs typeface="Arial" pitchFamily="34" charset="0"/>
              </a:rPr>
              <a:t>Tilly</a:t>
            </a:r>
            <a:r>
              <a:rPr lang="en-US" dirty="0" smtClean="0">
                <a:latin typeface="Arial" pitchFamily="34" charset="0"/>
                <a:cs typeface="Arial" pitchFamily="34" charset="0"/>
              </a:rPr>
              <a:t> was staying withstood the surge of four tsunami waves.</a:t>
            </a:r>
          </a:p>
          <a:p>
            <a:r>
              <a:rPr lang="en-US" dirty="0" err="1" smtClean="0">
                <a:latin typeface="Arial" pitchFamily="34" charset="0"/>
                <a:cs typeface="Arial" pitchFamily="34" charset="0"/>
              </a:rPr>
              <a:t>Tilly's</a:t>
            </a:r>
            <a:r>
              <a:rPr lang="en-US" dirty="0" smtClean="0">
                <a:latin typeface="Arial" pitchFamily="34" charset="0"/>
                <a:cs typeface="Arial" pitchFamily="34" charset="0"/>
              </a:rPr>
              <a:t> geography lesson saved many lives.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Many animal carcasses were found on the </a:t>
            </a:r>
            <a:r>
              <a:rPr lang="en-US" dirty="0" err="1" smtClean="0">
                <a:latin typeface="Arial" pitchFamily="34" charset="0"/>
                <a:cs typeface="Arial" pitchFamily="34" charset="0"/>
              </a:rPr>
              <a:t>Patanangala</a:t>
            </a:r>
            <a:r>
              <a:rPr lang="en-US" dirty="0" smtClean="0">
                <a:latin typeface="Arial" pitchFamily="34" charset="0"/>
                <a:cs typeface="Arial" pitchFamily="34" charset="0"/>
              </a:rPr>
              <a:t> beach inside the </a:t>
            </a:r>
            <a:r>
              <a:rPr lang="en-US" dirty="0" err="1" smtClean="0">
                <a:latin typeface="Arial" pitchFamily="34" charset="0"/>
                <a:cs typeface="Arial" pitchFamily="34" charset="0"/>
              </a:rPr>
              <a:t>Yala</a:t>
            </a:r>
            <a:r>
              <a:rPr lang="en-US" dirty="0" smtClean="0">
                <a:latin typeface="Arial" pitchFamily="34" charset="0"/>
                <a:cs typeface="Arial" pitchFamily="34" charset="0"/>
              </a:rPr>
              <a:t> National Park in </a:t>
            </a:r>
            <a:r>
              <a:rPr lang="en-US" dirty="0" err="1" smtClean="0">
                <a:latin typeface="Arial" pitchFamily="34" charset="0"/>
                <a:cs typeface="Arial" pitchFamily="34" charset="0"/>
              </a:rPr>
              <a:t>Srilanka</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Animals can sense an approaching disaster long before humans </a:t>
            </a:r>
            <a:r>
              <a:rPr lang="en-US" dirty="0" err="1" smtClean="0">
                <a:latin typeface="Arial" pitchFamily="34" charset="0"/>
                <a:cs typeface="Arial" pitchFamily="34" charset="0"/>
              </a:rPr>
              <a:t>realise</a:t>
            </a:r>
            <a:r>
              <a:rPr lang="en-US" dirty="0" smtClean="0">
                <a:latin typeface="Arial" pitchFamily="34" charset="0"/>
                <a:cs typeface="Arial" pitchFamily="34" charset="0"/>
              </a:rPr>
              <a:t> what's going 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NEW WORDS </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US" dirty="0" smtClean="0">
                <a:latin typeface="Arial" pitchFamily="34" charset="0"/>
                <a:cs typeface="Arial" pitchFamily="34" charset="0"/>
              </a:rPr>
              <a:t>Archipelago-a group of many islands and the surrounding sea</a:t>
            </a:r>
          </a:p>
          <a:p>
            <a:r>
              <a:rPr lang="en-US" dirty="0" smtClean="0">
                <a:latin typeface="Arial" pitchFamily="34" charset="0"/>
                <a:cs typeface="Arial" pitchFamily="34" charset="0"/>
              </a:rPr>
              <a:t>Tremor- the earth’s shakes during an earthquake</a:t>
            </a:r>
          </a:p>
          <a:p>
            <a:r>
              <a:rPr lang="en-US" dirty="0" smtClean="0">
                <a:latin typeface="Arial" pitchFamily="34" charset="0"/>
                <a:cs typeface="Arial" pitchFamily="34" charset="0"/>
              </a:rPr>
              <a:t>Chaos- complete disorder or confusion</a:t>
            </a:r>
          </a:p>
          <a:p>
            <a:r>
              <a:rPr lang="en-US" dirty="0" smtClean="0">
                <a:latin typeface="Arial" pitchFamily="34" charset="0"/>
                <a:cs typeface="Arial" pitchFamily="34" charset="0"/>
              </a:rPr>
              <a:t>Recede- move back from where it was</a:t>
            </a:r>
          </a:p>
          <a:p>
            <a:r>
              <a:rPr lang="en-US" dirty="0" err="1" smtClean="0">
                <a:latin typeface="Arial" pitchFamily="34" charset="0"/>
                <a:cs typeface="Arial" pitchFamily="34" charset="0"/>
              </a:rPr>
              <a:t>Traumatised</a:t>
            </a:r>
            <a:r>
              <a:rPr lang="en-US" dirty="0" smtClean="0">
                <a:latin typeface="Arial" pitchFamily="34" charset="0"/>
                <a:cs typeface="Arial" pitchFamily="34" charset="0"/>
              </a:rPr>
              <a:t>- greatly shocked and distressed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New words contd.</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Resort- a place where people go to enjoy holiday</a:t>
            </a:r>
          </a:p>
          <a:p>
            <a:r>
              <a:rPr lang="en-US" dirty="0" smtClean="0">
                <a:latin typeface="Arial" pitchFamily="34" charset="0"/>
                <a:cs typeface="Arial" pitchFamily="34" charset="0"/>
              </a:rPr>
              <a:t>Refuge-shelter or protection from </a:t>
            </a:r>
            <a:r>
              <a:rPr lang="en-US" dirty="0" err="1" smtClean="0">
                <a:latin typeface="Arial" pitchFamily="34" charset="0"/>
                <a:cs typeface="Arial" pitchFamily="34" charset="0"/>
              </a:rPr>
              <a:t>daanger</a:t>
            </a:r>
            <a:endParaRPr lang="en-US" dirty="0" smtClean="0">
              <a:latin typeface="Arial" pitchFamily="34" charset="0"/>
              <a:cs typeface="Arial" pitchFamily="34" charset="0"/>
            </a:endParaRPr>
          </a:p>
          <a:p>
            <a:r>
              <a:rPr lang="en-US" dirty="0" smtClean="0">
                <a:latin typeface="Arial" pitchFamily="34" charset="0"/>
                <a:cs typeface="Arial" pitchFamily="34" charset="0"/>
              </a:rPr>
              <a:t>Withstood- endured without collapsing</a:t>
            </a:r>
          </a:p>
          <a:p>
            <a:r>
              <a:rPr lang="en-US" dirty="0" smtClean="0">
                <a:latin typeface="Arial" pitchFamily="34" charset="0"/>
                <a:cs typeface="Arial" pitchFamily="34" charset="0"/>
              </a:rPr>
              <a:t>Surge- force; momentum</a:t>
            </a:r>
          </a:p>
          <a:p>
            <a:r>
              <a:rPr lang="en-US" dirty="0" smtClean="0">
                <a:latin typeface="Arial" pitchFamily="34" charset="0"/>
                <a:cs typeface="Arial" pitchFamily="34" charset="0"/>
              </a:rPr>
              <a:t>Swelling- increasing (in our context)</a:t>
            </a:r>
          </a:p>
          <a:p>
            <a:r>
              <a:rPr lang="en-US" dirty="0" smtClean="0">
                <a:latin typeface="Arial" pitchFamily="34" charset="0"/>
                <a:cs typeface="Arial" pitchFamily="34" charset="0"/>
              </a:rPr>
              <a:t>Forewarned- prior information of a possible future danger or problem</a:t>
            </a:r>
          </a:p>
          <a:p>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smtClean="0"/>
          </a:p>
          <a:p>
            <a:pPr algn="ctr">
              <a:buNone/>
            </a:pPr>
            <a:r>
              <a:rPr lang="en-US" sz="4400" dirty="0" smtClean="0">
                <a:latin typeface="Arial" pitchFamily="34" charset="0"/>
                <a:cs typeface="Arial" pitchFamily="34" charset="0"/>
              </a:rPr>
              <a:t>THANK YOU</a:t>
            </a:r>
            <a:endParaRPr lang="en-US" sz="4400" dirty="0">
              <a:latin typeface="Arial" pitchFamily="34" charset="0"/>
              <a:cs typeface="Arial"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c15c0da-acf7-4615-ac8c-d0969fd373a1.mdb"/>
  <p:tag name="ARS_RESPONSE_PERSONNUM" val="3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243</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Chapter 2</vt:lpstr>
      <vt:lpstr>INTRODUCTION:</vt:lpstr>
      <vt:lpstr>Objectives</vt:lpstr>
      <vt:lpstr>Textual Points</vt:lpstr>
      <vt:lpstr>Textual Points contd.</vt:lpstr>
      <vt:lpstr>NEW WORDS </vt:lpstr>
      <vt:lpstr>New words contd.</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REMEDIAL CLASSES</dc:title>
  <dc:creator>Raising</dc:creator>
  <cp:lastModifiedBy>Raising</cp:lastModifiedBy>
  <cp:revision>42</cp:revision>
  <dcterms:created xsi:type="dcterms:W3CDTF">2006-08-16T00:00:00Z</dcterms:created>
  <dcterms:modified xsi:type="dcterms:W3CDTF">2020-05-14T06:16:04Z</dcterms:modified>
</cp:coreProperties>
</file>